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80" r:id="rId2"/>
    <p:sldId id="281" r:id="rId3"/>
    <p:sldId id="269" r:id="rId4"/>
    <p:sldId id="261" r:id="rId5"/>
    <p:sldId id="262" r:id="rId6"/>
    <p:sldId id="284" r:id="rId7"/>
    <p:sldId id="283" r:id="rId8"/>
    <p:sldId id="270" r:id="rId9"/>
    <p:sldId id="259" r:id="rId10"/>
    <p:sldId id="260" r:id="rId11"/>
    <p:sldId id="257" r:id="rId12"/>
    <p:sldId id="271" r:id="rId13"/>
    <p:sldId id="272" r:id="rId14"/>
    <p:sldId id="273" r:id="rId15"/>
    <p:sldId id="274" r:id="rId16"/>
    <p:sldId id="258" r:id="rId17"/>
    <p:sldId id="256" r:id="rId18"/>
    <p:sldId id="265" r:id="rId19"/>
    <p:sldId id="275" r:id="rId20"/>
    <p:sldId id="266" r:id="rId21"/>
    <p:sldId id="267" r:id="rId22"/>
    <p:sldId id="268" r:id="rId23"/>
    <p:sldId id="264" r:id="rId24"/>
    <p:sldId id="263" r:id="rId25"/>
    <p:sldId id="279" r:id="rId26"/>
    <p:sldId id="278" r:id="rId27"/>
    <p:sldId id="276" r:id="rId28"/>
    <p:sldId id="277" r:id="rId29"/>
    <p:sldId id="282" r:id="rId30"/>
    <p:sldId id="285" r:id="rId31"/>
    <p:sldId id="287" r:id="rId32"/>
    <p:sldId id="286" r:id="rId33"/>
    <p:sldId id="289" r:id="rId34"/>
    <p:sldId id="290" r:id="rId35"/>
    <p:sldId id="291" r:id="rId36"/>
    <p:sldId id="288" r:id="rId3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83308" autoAdjust="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555486A-7F94-4435-A5B1-5FFEA64A89D0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8ED97F-8F27-4527-845A-C7B2E1502B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408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985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634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488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131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975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471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5858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29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2823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32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617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374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5406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055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6344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640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929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4939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D97F-8F27-4527-845A-C7B2E1502BF4}" type="slidenum">
              <a:rPr lang="fa-IR" smtClean="0"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751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977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459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354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849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036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335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241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237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75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303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617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BD5D9-8758-4706-9638-E9835B460D75}" type="datetimeFigureOut">
              <a:rPr lang="fa-IR" smtClean="0"/>
              <a:t>1445/04/17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6C0A5-012E-4316-B62B-55600DC335F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7642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27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02041" y="134194"/>
            <a:ext cx="4123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سیتیزن ساده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59" y="1488751"/>
            <a:ext cx="594517" cy="5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50" y="2298219"/>
            <a:ext cx="594517" cy="59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0820" y="144177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0640" y="2288729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3054176"/>
            <a:ext cx="594517" cy="5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6815" y="3071978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10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3838378"/>
            <a:ext cx="594517" cy="59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19381" y="4857162"/>
            <a:ext cx="60885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</a:t>
            </a:r>
          </a:p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86000  قطر 33</a:t>
            </a:r>
          </a:p>
          <a:p>
            <a:pPr algn="ctr"/>
            <a:r>
              <a:rPr lang="fa-IR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145000 قطر 43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09"/>
            <a:ext cx="6858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02041" y="3877377"/>
            <a:ext cx="37769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دو سایز قطر 33 و 43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3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r="10352" b="4745"/>
          <a:stretch/>
        </p:blipFill>
        <p:spPr>
          <a:xfrm>
            <a:off x="0" y="-62594"/>
            <a:ext cx="6105378" cy="6885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17763" r="4483" b="34950"/>
          <a:stretch/>
        </p:blipFill>
        <p:spPr>
          <a:xfrm>
            <a:off x="6175715" y="168813"/>
            <a:ext cx="6016285" cy="6735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" y="6105380"/>
            <a:ext cx="889782" cy="7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7999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5640014"/>
            <a:ext cx="947530" cy="9475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44" y="-66632"/>
            <a:ext cx="5256614" cy="6858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89832" y="134194"/>
            <a:ext cx="4347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رولکس 704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45970" y="1057524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22" y="1027544"/>
            <a:ext cx="594517" cy="59451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40640" y="265448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1677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21" y="1795390"/>
            <a:ext cx="594517" cy="5945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8" y="2627826"/>
            <a:ext cx="594517" cy="594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7" y="3472555"/>
            <a:ext cx="594517" cy="59451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145970" y="425661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بی اس پلاستیک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262285"/>
            <a:ext cx="594517" cy="594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851131"/>
            <a:ext cx="594517" cy="59451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465631" y="5636724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420000 </a:t>
            </a:r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تومان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81214" y="4952386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4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44" y="-22485"/>
            <a:ext cx="5256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85"/>
            <a:ext cx="690113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3581" y="1412499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47" y="1200379"/>
            <a:ext cx="594517" cy="5945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33581" y="2046910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9444" y="2643714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0875" y="3377188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46" y="1968225"/>
            <a:ext cx="594517" cy="594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2" y="2616890"/>
            <a:ext cx="594517" cy="594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2" y="3292173"/>
            <a:ext cx="594517" cy="59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3400" y="4017146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چوبی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1" y="3990423"/>
            <a:ext cx="594517" cy="594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84" y="4654358"/>
            <a:ext cx="594517" cy="5945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74313" y="5644651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10875" y="4639088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3761" y="211600"/>
            <a:ext cx="608856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چوبی 113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3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14240"/>
            <a:ext cx="5304897" cy="6920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6284" y="14017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29" y="1318052"/>
            <a:ext cx="594517" cy="5945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06284" y="200866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0875" y="263530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0399" y="340087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0" y="1941574"/>
            <a:ext cx="594517" cy="594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1" y="2589895"/>
            <a:ext cx="594517" cy="594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1" y="3227376"/>
            <a:ext cx="594517" cy="5945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10875" y="400097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57" y="3938728"/>
            <a:ext cx="594517" cy="5945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34902" y="468662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57" y="4527574"/>
            <a:ext cx="594517" cy="59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74313" y="5644651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53"/>
            <a:ext cx="6858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3" y="-94455"/>
            <a:ext cx="6845229" cy="69957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74313" y="23470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مدل 110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6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" y="-45430"/>
            <a:ext cx="6467724" cy="6983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97" y="79941"/>
            <a:ext cx="6772610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06284" y="14017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29" y="1318052"/>
            <a:ext cx="594517" cy="5945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906284" y="200866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875" y="263530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30399" y="340087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0" y="1941574"/>
            <a:ext cx="594517" cy="594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1" y="2589895"/>
            <a:ext cx="594517" cy="5945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1" y="3227376"/>
            <a:ext cx="594517" cy="5945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10875" y="400097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57" y="3938728"/>
            <a:ext cx="594517" cy="59451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334902" y="468662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57" y="4527574"/>
            <a:ext cx="594517" cy="59451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474313" y="5644651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74313" y="23470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مدل 110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48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70339"/>
            <a:ext cx="6756054" cy="6756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13" y="-160341"/>
            <a:ext cx="5717687" cy="69209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29745" y="354281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دیواری کاسیو تک موتور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2395" y="171910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25471" y="2500744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415" y="3401560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46" y="1615526"/>
            <a:ext cx="594517" cy="594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3" y="2447962"/>
            <a:ext cx="594517" cy="594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2" y="3292691"/>
            <a:ext cx="594517" cy="5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91612" y="412179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پلاستیک صفحه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57" y="4082421"/>
            <a:ext cx="594517" cy="594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57" y="4671267"/>
            <a:ext cx="594517" cy="5945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74313" y="5644651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385000تومان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0"/>
            <a:ext cx="6511238" cy="692099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80694" y="474595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1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707" y="5053554"/>
            <a:ext cx="1854410" cy="1854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8533" y="-253485"/>
            <a:ext cx="5201928" cy="5505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3726" y="4681895"/>
            <a:ext cx="2233482" cy="2258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6756054" cy="6756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8714" y="4649444"/>
            <a:ext cx="2258520" cy="2258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" y="5877989"/>
            <a:ext cx="947530" cy="9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4862" y="400878"/>
            <a:ext cx="6858000" cy="60562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8007" y="473765"/>
            <a:ext cx="6844748" cy="5923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" y="5910470"/>
            <a:ext cx="947530" cy="947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1" y="-33732"/>
            <a:ext cx="6029740" cy="6920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2260" cy="69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" y="5820530"/>
            <a:ext cx="947530" cy="9475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44210" y="134194"/>
            <a:ext cx="2036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رولکس 701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2097" y="1213572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06" y="1027544"/>
            <a:ext cx="594517" cy="5945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82097" y="1807525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70068" y="2712284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34388" y="3571317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2097" y="5825960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420000 تومان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05" y="1795390"/>
            <a:ext cx="594517" cy="5945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02" y="2627826"/>
            <a:ext cx="594517" cy="594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01" y="3472555"/>
            <a:ext cx="594517" cy="5945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70" y="-9422"/>
            <a:ext cx="5256614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070068" y="4321172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بی اس پلاستیک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262285"/>
            <a:ext cx="594517" cy="5945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851131"/>
            <a:ext cx="594517" cy="5945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" y="-44970"/>
            <a:ext cx="6902970" cy="690297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70068" y="5024752"/>
            <a:ext cx="60885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0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34"/>
            <a:ext cx="6336729" cy="6946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9832" y="134194"/>
            <a:ext cx="4347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رولکس 701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5970" y="1057524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06" y="1027544"/>
            <a:ext cx="594517" cy="5945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0640" y="265448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677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0820" y="5825960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420000 تومان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05" y="1795390"/>
            <a:ext cx="594517" cy="594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02" y="2627826"/>
            <a:ext cx="594517" cy="5945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01" y="3472555"/>
            <a:ext cx="594517" cy="594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09" y="7959"/>
            <a:ext cx="582529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45970" y="425661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بی اس پلاستیک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262285"/>
            <a:ext cx="594517" cy="5945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851131"/>
            <a:ext cx="594517" cy="5945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940"/>
            <a:ext cx="6545793" cy="70300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8" y="5825960"/>
            <a:ext cx="947530" cy="9475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037000" y="4939288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1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811" y="134194"/>
            <a:ext cx="458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سیتیزن کودک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59" y="1854504"/>
            <a:ext cx="594517" cy="5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50" y="2663972"/>
            <a:ext cx="594517" cy="59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0640" y="265448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3419929"/>
            <a:ext cx="594517" cy="5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681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10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4204131"/>
            <a:ext cx="594517" cy="59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28246" y="5512376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قیمت96000 تومان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1" y="8731"/>
            <a:ext cx="6858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33669" y="42041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33 سانت</a:t>
            </a:r>
          </a:p>
        </p:txBody>
      </p:sp>
    </p:spTree>
    <p:extLst>
      <p:ext uri="{BB962C8B-B14F-4D97-AF65-F5344CB8AC3E}">
        <p14:creationId xmlns:p14="http://schemas.microsoft.com/office/powerpoint/2010/main" val="7113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7" y="-88933"/>
            <a:ext cx="6564923" cy="6946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34"/>
            <a:ext cx="6336729" cy="6946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0470"/>
            <a:ext cx="947530" cy="9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" y="-66632"/>
            <a:ext cx="6894487" cy="7114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5232373"/>
            <a:ext cx="947530" cy="9475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89832" y="134194"/>
            <a:ext cx="4347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رولکس 702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5970" y="1057524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06" y="1027544"/>
            <a:ext cx="594517" cy="5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0640" y="265448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677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70820" y="5825960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420000 تومان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05" y="1795390"/>
            <a:ext cx="594517" cy="594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02" y="2627826"/>
            <a:ext cx="594517" cy="594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01" y="3472555"/>
            <a:ext cx="594517" cy="5945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35" y="-27689"/>
            <a:ext cx="5256614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45970" y="425661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بی اس پلاستیک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262285"/>
            <a:ext cx="594517" cy="5945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16" y="4851131"/>
            <a:ext cx="594517" cy="59451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055202" y="4952386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53" y="0"/>
            <a:ext cx="66101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02" y="0"/>
            <a:ext cx="620942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0987"/>
            <a:ext cx="947530" cy="9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26" y="8731"/>
            <a:ext cx="6858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6693"/>
            <a:ext cx="889782" cy="7913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1" y="-54261"/>
            <a:ext cx="5304897" cy="6920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" y="-137783"/>
            <a:ext cx="6845229" cy="699578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072377" y="1355863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75" y="1308905"/>
            <a:ext cx="594517" cy="594517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102998" y="2031879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07721" y="2949102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80912" y="3719092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74" y="2076751"/>
            <a:ext cx="594517" cy="59451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71" y="2909187"/>
            <a:ext cx="594517" cy="5945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70" y="3753916"/>
            <a:ext cx="594517" cy="594517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979003" y="4481620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چوبی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85" y="4543646"/>
            <a:ext cx="594517" cy="594517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112798" y="5244148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84" y="5160159"/>
            <a:ext cx="594517" cy="59451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544651" y="6110875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38497" y="281368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مدل روکس چوبی 111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" y="6105380"/>
            <a:ext cx="889782" cy="791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14879" r="3108" b="17874"/>
          <a:stretch/>
        </p:blipFill>
        <p:spPr>
          <a:xfrm>
            <a:off x="-70184" y="0"/>
            <a:ext cx="5529164" cy="5420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85" y="0"/>
            <a:ext cx="6845229" cy="6995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43" y="5386449"/>
            <a:ext cx="1437861" cy="14378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91" y="5420139"/>
            <a:ext cx="1476548" cy="1476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14879" r="3108" b="17874"/>
          <a:stretch/>
        </p:blipFill>
        <p:spPr>
          <a:xfrm>
            <a:off x="840449" y="5399700"/>
            <a:ext cx="1439746" cy="1411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41" y="-1"/>
            <a:ext cx="5592417" cy="699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6693"/>
            <a:ext cx="889782" cy="7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8" y="-33983"/>
            <a:ext cx="5537792" cy="6920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77" y="1285525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75" y="1238567"/>
            <a:ext cx="594517" cy="594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2998" y="1961541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7721" y="287876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0912" y="364875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74" y="2006413"/>
            <a:ext cx="594517" cy="594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71" y="2838849"/>
            <a:ext cx="594517" cy="594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70" y="3683578"/>
            <a:ext cx="594517" cy="5945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79003" y="4411282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چوبی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85" y="4473308"/>
            <a:ext cx="594517" cy="59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12798" y="5173810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84" y="5089821"/>
            <a:ext cx="594517" cy="5945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44651" y="6040537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2" b="32102"/>
          <a:stretch/>
        </p:blipFill>
        <p:spPr>
          <a:xfrm>
            <a:off x="71408" y="41564"/>
            <a:ext cx="670234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" y="59165"/>
            <a:ext cx="6657699" cy="680412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438497" y="211030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مدل روکس چوبی 110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031"/>
            <a:ext cx="889782" cy="7913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8" y="36355"/>
            <a:ext cx="5537792" cy="692099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2" b="32102"/>
          <a:stretch/>
        </p:blipFill>
        <p:spPr>
          <a:xfrm>
            <a:off x="71408" y="111902"/>
            <a:ext cx="6702340" cy="6858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" y="129503"/>
            <a:ext cx="6657699" cy="68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6693"/>
            <a:ext cx="889782" cy="7913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36" y="29009"/>
            <a:ext cx="6858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72377" y="1285525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75" y="1238567"/>
            <a:ext cx="594517" cy="5945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02998" y="1961541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7721" y="287876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80912" y="3648754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74" y="2006413"/>
            <a:ext cx="594517" cy="594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71" y="2838849"/>
            <a:ext cx="594517" cy="5945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170" y="3683578"/>
            <a:ext cx="594517" cy="5945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79003" y="4411282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چوبی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85" y="4473308"/>
            <a:ext cx="594517" cy="59451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112798" y="5173810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60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84" y="5089821"/>
            <a:ext cx="594517" cy="59451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544651" y="6040537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38497" y="211030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مدل روکس چوبی 110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11" y="-33983"/>
            <a:ext cx="5537792" cy="6920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87" y="29009"/>
            <a:ext cx="6806998" cy="69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5" b="24747"/>
          <a:stretch/>
        </p:blipFill>
        <p:spPr>
          <a:xfrm>
            <a:off x="239151" y="0"/>
            <a:ext cx="5927851" cy="6822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6693"/>
            <a:ext cx="889782" cy="791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90" y="42792"/>
            <a:ext cx="5947611" cy="68152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24023" y="1055305"/>
            <a:ext cx="6088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11" y="1041619"/>
            <a:ext cx="594517" cy="5945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80054" y="1722949"/>
            <a:ext cx="6088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دو کاره دیواری و، رو میزی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00694" y="2585646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6024" y="3394693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10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46" y="1725057"/>
            <a:ext cx="594517" cy="594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3" y="2557493"/>
            <a:ext cx="594517" cy="594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2" y="3402222"/>
            <a:ext cx="594517" cy="594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20964" y="4206547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چوبی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442" y="4150647"/>
            <a:ext cx="594517" cy="5945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47971" y="4926491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ارتفاع 36 عرض 20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44" y="4887583"/>
            <a:ext cx="594517" cy="5945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69050" y="5915969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320000تومان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" y="7788"/>
            <a:ext cx="6289777" cy="680725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275904" y="206851"/>
            <a:ext cx="6088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چوبی رومیزی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56"/>
          <a:stretch/>
        </p:blipFill>
        <p:spPr>
          <a:xfrm>
            <a:off x="0" y="1"/>
            <a:ext cx="961128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84" y="1"/>
            <a:ext cx="2602522" cy="2602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26462" b="26564"/>
          <a:stretch/>
        </p:blipFill>
        <p:spPr>
          <a:xfrm>
            <a:off x="9621366" y="2416903"/>
            <a:ext cx="2659727" cy="44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6693"/>
            <a:ext cx="889782" cy="791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53" y="33506"/>
            <a:ext cx="5537792" cy="69209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70581" y="1113795"/>
            <a:ext cx="6088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7" y="1083815"/>
            <a:ext cx="594517" cy="59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95431" y="1863796"/>
            <a:ext cx="6088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5251" y="2710753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1386" y="349400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6" y="1851661"/>
            <a:ext cx="594517" cy="594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3" y="2684097"/>
            <a:ext cx="594517" cy="594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3528826"/>
            <a:ext cx="594517" cy="59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65251" y="4330146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چوبی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318556"/>
            <a:ext cx="594517" cy="5945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69887" y="5019058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ارتفاع 63 عرض 46 سانت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907402"/>
            <a:ext cx="594517" cy="594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95431" y="5981762"/>
            <a:ext cx="60885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480000تومان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85772" y="280406"/>
            <a:ext cx="60885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چوبی مستطیل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72811" y="134194"/>
            <a:ext cx="458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سیتیزن کودک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5970" y="1057524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بیش از 30 طرح مختلف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70" y="1027544"/>
            <a:ext cx="594517" cy="59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59" y="1854504"/>
            <a:ext cx="594517" cy="5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50" y="2663972"/>
            <a:ext cx="594517" cy="5945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0640" y="265448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3419929"/>
            <a:ext cx="594517" cy="5945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5681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10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4204131"/>
            <a:ext cx="594517" cy="59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07011" y="4175946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قیمت86000 تومان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530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2"/>
          <a:stretch/>
        </p:blipFill>
        <p:spPr>
          <a:xfrm>
            <a:off x="2139315" y="0"/>
            <a:ext cx="5251269" cy="7006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b="24191"/>
          <a:stretch/>
        </p:blipFill>
        <p:spPr>
          <a:xfrm>
            <a:off x="7390584" y="136861"/>
            <a:ext cx="4801416" cy="6721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b="24191"/>
          <a:stretch/>
        </p:blipFill>
        <p:spPr>
          <a:xfrm>
            <a:off x="-112542" y="-16818"/>
            <a:ext cx="2251857" cy="354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31" y="3523531"/>
            <a:ext cx="2643700" cy="33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1846" r="-205" b="-1846"/>
          <a:stretch/>
        </p:blipFill>
        <p:spPr>
          <a:xfrm>
            <a:off x="-1" y="-1"/>
            <a:ext cx="6977575" cy="6977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17803" y="114275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نقره ای، طلایی، برنز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7" y="1083815"/>
            <a:ext cx="594517" cy="5945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7803" y="1850838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7803" y="2710753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9008" y="35204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6" y="1851661"/>
            <a:ext cx="594517" cy="594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3" y="2684097"/>
            <a:ext cx="594517" cy="594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3528826"/>
            <a:ext cx="594517" cy="5945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17803" y="433014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ای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318556"/>
            <a:ext cx="594517" cy="5945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62548" y="501999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دو سایز 60 *60 و 40*40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6064" y="563518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40 سانت 550000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9887" y="9932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پینار مربع نگین دار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5005426"/>
            <a:ext cx="594517" cy="5945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47983" y="6221104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60 سانت 700000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07" y="35586"/>
            <a:ext cx="2446179" cy="24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17803" y="114275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نقره ای، برنز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7" y="1083815"/>
            <a:ext cx="594517" cy="59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17803" y="1850838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7803" y="2710753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69008" y="35204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6" y="1851661"/>
            <a:ext cx="594517" cy="594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3" y="2684097"/>
            <a:ext cx="594517" cy="5945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3528826"/>
            <a:ext cx="594517" cy="5945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17803" y="433014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 چوبی و آینه ای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318556"/>
            <a:ext cx="594517" cy="5945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62548" y="501999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دو سایز 60سانت و 90 سانت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96064" y="563518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60 سانت 590000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47983" y="6221104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90 سانت 1100000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14063" y="16968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مدل خورشیدی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4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-1"/>
            <a:ext cx="61991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1"/>
            <a:ext cx="5300581" cy="6481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7803" y="114275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نقره ای، برنز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7" y="1083815"/>
            <a:ext cx="594517" cy="594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17803" y="1850838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7803" y="2710753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9008" y="35204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6" y="1851661"/>
            <a:ext cx="594517" cy="594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3" y="2684097"/>
            <a:ext cx="594517" cy="594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3528826"/>
            <a:ext cx="594517" cy="5945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17803" y="433014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 چوبی و آینه ای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318556"/>
            <a:ext cx="594517" cy="59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28316" y="501999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دو سایز 60سانت و 90 سانت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6064" y="563518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60 سانت 590000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47983" y="6221104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90 سانت 1100000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4063" y="16968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مدل خورشیدی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45" y="-9001"/>
            <a:ext cx="2719754" cy="27197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19" y="2558920"/>
            <a:ext cx="2636976" cy="32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35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17803" y="114275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سفید ، قهوه ای ،طوسی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7" y="1083815"/>
            <a:ext cx="594517" cy="594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7803" y="1850838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7803" y="2710753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9008" y="35204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6" y="1851661"/>
            <a:ext cx="594517" cy="594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3" y="2684097"/>
            <a:ext cx="594517" cy="594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3528826"/>
            <a:ext cx="594517" cy="5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17803" y="433014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 چوبی و آینه ای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318556"/>
            <a:ext cx="594517" cy="59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62548" y="501999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سایز 53سانت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96064" y="5635182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53 سانت 380000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14063" y="16968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مدل رولکس آینه ای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8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866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b="38667"/>
          <a:stretch/>
        </p:blipFill>
        <p:spPr>
          <a:xfrm>
            <a:off x="4965897" y="0"/>
            <a:ext cx="2481230" cy="2258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17803" y="1142755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قهوه ای و کرمی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7" y="1083815"/>
            <a:ext cx="594517" cy="59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17803" y="1850838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7803" y="2710753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69008" y="352044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4 عددی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16" y="1851661"/>
            <a:ext cx="594517" cy="594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3" y="2684097"/>
            <a:ext cx="594517" cy="594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3528826"/>
            <a:ext cx="594517" cy="59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17803" y="4330146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جنس بدنه  چوبی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627" y="4318556"/>
            <a:ext cx="594517" cy="5945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2548" y="501999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سایز 53 سانت ضخامت 6 میل 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25725" y="5949539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280000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14063" y="169687"/>
            <a:ext cx="6088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a-I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ساعت مدل شاهان کد 102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12" y="5040665"/>
            <a:ext cx="594517" cy="5945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48" y="2258283"/>
            <a:ext cx="2437829" cy="2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901532"/>
              </p:ext>
            </p:extLst>
          </p:nvPr>
        </p:nvGraphicFramePr>
        <p:xfrm>
          <a:off x="8366125" y="5130800"/>
          <a:ext cx="725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ackager Shell Object" showAsIcon="1" r:id="rId4" imgW="725400" imgH="470520" progId="Package">
                  <p:embed/>
                </p:oleObj>
              </mc:Choice>
              <mc:Fallback>
                <p:oleObj name="Packager Shell Object" showAsIcon="1" r:id="rId4" imgW="725400" imgH="470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66125" y="5130800"/>
                        <a:ext cx="725488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5317" y="-454309"/>
            <a:ext cx="7614680" cy="70099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7" b="34714"/>
          <a:stretch/>
        </p:blipFill>
        <p:spPr>
          <a:xfrm>
            <a:off x="-182537" y="0"/>
            <a:ext cx="5708694" cy="68579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" y="6101322"/>
            <a:ext cx="865163" cy="865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77927" y="0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انواع طرح کودک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3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1303"/>
            <a:ext cx="4046099" cy="4348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18836" r="-1527" b="27474"/>
          <a:stretch/>
        </p:blipFill>
        <p:spPr>
          <a:xfrm>
            <a:off x="7636536" y="0"/>
            <a:ext cx="4555464" cy="4348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24457" b="23943"/>
          <a:stretch/>
        </p:blipFill>
        <p:spPr>
          <a:xfrm>
            <a:off x="3370237" y="-92764"/>
            <a:ext cx="4257910" cy="433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8073"/>
          <a:stretch/>
        </p:blipFill>
        <p:spPr>
          <a:xfrm>
            <a:off x="50436" y="4016783"/>
            <a:ext cx="3255054" cy="2947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27138" r="1504" b="25614"/>
          <a:stretch/>
        </p:blipFill>
        <p:spPr>
          <a:xfrm>
            <a:off x="6428052" y="4187002"/>
            <a:ext cx="2699782" cy="2543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 b="32664"/>
          <a:stretch/>
        </p:blipFill>
        <p:spPr>
          <a:xfrm>
            <a:off x="3327071" y="4105982"/>
            <a:ext cx="3092591" cy="2752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24624" b="34397"/>
          <a:stretch/>
        </p:blipFill>
        <p:spPr>
          <a:xfrm>
            <a:off x="9127834" y="4187001"/>
            <a:ext cx="3064166" cy="2543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16336" y="0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انواع طرح کودک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0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02" y="0"/>
            <a:ext cx="532317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698081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72811" y="134194"/>
            <a:ext cx="458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سیتیزن کودک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0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47583" y="314154"/>
            <a:ext cx="46746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سیتیزن روزنامه ای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59" y="1854504"/>
            <a:ext cx="594517" cy="594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50" y="2663972"/>
            <a:ext cx="594517" cy="594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40640" y="2654482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3419929"/>
            <a:ext cx="594517" cy="59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5681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10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4204131"/>
            <a:ext cx="594517" cy="594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-9071"/>
            <a:ext cx="6858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313" y="423518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قطر 33 سانت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47531" y="331956"/>
            <a:ext cx="3145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دو سایز 33 و 43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9381" y="4857162"/>
            <a:ext cx="60885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</a:t>
            </a:r>
          </a:p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86000  قطر 33</a:t>
            </a:r>
          </a:p>
          <a:p>
            <a:pPr algn="ctr"/>
            <a:r>
              <a:rPr lang="fa-IR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145000 قطر 43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7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89832" y="134194"/>
            <a:ext cx="4347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مدل رولکس 410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5970" y="1057524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در چهار رنگ  مختلف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70" y="1027544"/>
            <a:ext cx="594517" cy="59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59" y="1854504"/>
            <a:ext cx="594517" cy="5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50" y="2663972"/>
            <a:ext cx="594517" cy="59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0820" y="1807525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یکسال گارانتی موتور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14410" y="2613727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آرامگرد و بی صدا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3419929"/>
            <a:ext cx="594517" cy="5945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16775" y="3437731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کارتن 10 عددی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69" y="4204131"/>
            <a:ext cx="594517" cy="59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70820" y="5551623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قیمت 195000 تومان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7388" y="4190706"/>
            <a:ext cx="6088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قطر 43 سانت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4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2" y="0"/>
            <a:ext cx="7235502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2836"/>
            <a:ext cx="865163" cy="865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94" y="4422099"/>
            <a:ext cx="2445408" cy="2445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2" y="4382373"/>
            <a:ext cx="2550580" cy="2550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16" y="-857744"/>
            <a:ext cx="5000984" cy="53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681</Words>
  <Application>Microsoft Office PowerPoint</Application>
  <PresentationFormat>Widescreen</PresentationFormat>
  <Paragraphs>202</Paragraphs>
  <Slides>36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SooltaniPC</dc:creator>
  <cp:lastModifiedBy>SooltaniPC</cp:lastModifiedBy>
  <cp:revision>80</cp:revision>
  <dcterms:created xsi:type="dcterms:W3CDTF">2023-09-09T20:24:00Z</dcterms:created>
  <dcterms:modified xsi:type="dcterms:W3CDTF">2023-10-31T15:12:12Z</dcterms:modified>
</cp:coreProperties>
</file>